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12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EBC925-FE3B-4E8F-9C43-D5FCE78C89D6}" type="datetimeFigureOut">
              <a:rPr lang="en-US" smtClean="0"/>
              <a:t>7/30/2018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D778C5-3B1E-48F7-9FFE-7235224A0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555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presentation is on using augmented reality to engage students.  What is augmented reality?  When you use your smartphone to scan an image and a video pops up that overlays the real world.</a:t>
            </a:r>
            <a:r>
              <a:rPr lang="en-US" baseline="0" dirty="0" smtClean="0"/>
              <a:t>  This has been used successfully in the </a:t>
            </a:r>
            <a:r>
              <a:rPr lang="en-US" baseline="0" dirty="0" err="1" smtClean="0"/>
              <a:t>Pokemon</a:t>
            </a:r>
            <a:r>
              <a:rPr lang="en-US" baseline="0" dirty="0" smtClean="0"/>
              <a:t> Go game.</a:t>
            </a:r>
            <a:r>
              <a:rPr lang="en-US" dirty="0" smtClean="0"/>
              <a:t> I used this with my Calculus</a:t>
            </a:r>
            <a:r>
              <a:rPr lang="en-US" baseline="0" dirty="0" smtClean="0"/>
              <a:t> 3 course.  We were looking at the graphs of functions of two variable.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778C5-3B1E-48F7-9FFE-7235224A0AE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490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discovered an app called HP reveal.  There are apps for both apple and android.  You can also use a computer to create the augmented reality.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778C5-3B1E-48F7-9FFE-7235224A0AE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111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did I create</a:t>
            </a:r>
            <a:r>
              <a:rPr lang="en-US" baseline="0" dirty="0" smtClean="0"/>
              <a:t> the augmented reality? First I created a trigger image.  This can be a photograph or any other graphics file such as the graph of a function.  Next, I have to create the video or (still image) that is called the overlay.  We need to combine these together to create what is called an aura.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778C5-3B1E-48F7-9FFE-7235224A0AE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6487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Trigger images needs to be unique.  If not the wrong aura may be triggered.  They do not need to be in color.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778C5-3B1E-48F7-9FFE-7235224A0AE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5897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Let’s view these</a:t>
            </a:r>
            <a:r>
              <a:rPr lang="en-US" baseline="0" dirty="0" smtClean="0"/>
              <a:t> examples of the worksheets and how the images can be scanned.  Here is the sample worksheet.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778C5-3B1E-48F7-9FFE-7235224A0AE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9241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CalcPlot</a:t>
            </a:r>
            <a:r>
              <a:rPr lang="en-US" baseline="0" dirty="0" smtClean="0"/>
              <a:t> 3d allows you to create both the trigger images and the overlays.  Example.  Take screen shot (alt-print screen on PC or shift-command 4 on MAC).  Paste into Paint, crop, and save as a jpeg.  Put a constant in and hit enter.  A slider is created and you can then animate the graph.  I then used </a:t>
            </a:r>
            <a:r>
              <a:rPr lang="en-US" baseline="0" dirty="0" err="1" smtClean="0"/>
              <a:t>Apowersoft</a:t>
            </a:r>
            <a:r>
              <a:rPr lang="en-US" baseline="0" dirty="0" smtClean="0"/>
              <a:t> to create a screen recording of the animation.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778C5-3B1E-48F7-9FFE-7235224A0AE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410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7/30/2018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7/30/2018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7/30/2018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7/30/2018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7/30/2018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7/30/2018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7/30/2018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>
            <a:outerShdw blurRad="177800" dist="38100" dir="2700000" algn="tl">
              <a:srgbClr val="000000">
                <a:alpha val="24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preveal.com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mp4"/><Relationship Id="rId7" Type="http://schemas.openxmlformats.org/officeDocument/2006/relationships/hyperlink" Target="3d%20aug.docx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nroecc.edu/faculty/paulseeburger/calcnsf/CalcPlot3D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apowersoft.com/free-online-screen-recorder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Engaging Students With </a:t>
            </a:r>
            <a:r>
              <a:rPr lang="en-US" sz="7200" dirty="0" smtClean="0"/>
              <a:t>Augmented Reality</a:t>
            </a:r>
            <a:endParaRPr lang="en-US" sz="7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65913" y="3602038"/>
            <a:ext cx="4214552" cy="2092180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/>
              <a:t>By Nora Strasser, Ed. D.</a:t>
            </a:r>
          </a:p>
          <a:p>
            <a:pPr algn="ctr"/>
            <a:r>
              <a:rPr lang="en-US" sz="2800" dirty="0" smtClean="0"/>
              <a:t>Friends University</a:t>
            </a:r>
          </a:p>
          <a:p>
            <a:pPr algn="ctr"/>
            <a:r>
              <a:rPr lang="en-US" sz="2800" dirty="0" smtClean="0"/>
              <a:t>Wichita, KS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6802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 smtClean="0"/>
              <a:t>HP Reveal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Free to Download and Use</a:t>
            </a:r>
          </a:p>
          <a:p>
            <a:r>
              <a:rPr lang="en-US" sz="4400" dirty="0">
                <a:hlinkClick r:id="rId3"/>
              </a:rPr>
              <a:t>https://www.hpreveal.com</a:t>
            </a:r>
            <a:r>
              <a:rPr lang="en-US" sz="4400" dirty="0" smtClean="0">
                <a:hlinkClick r:id="rId3"/>
              </a:rPr>
              <a:t>/</a:t>
            </a:r>
            <a:endParaRPr lang="en-US" sz="4400" dirty="0" smtClean="0"/>
          </a:p>
          <a:p>
            <a:r>
              <a:rPr lang="en-US" sz="4400" dirty="0" smtClean="0"/>
              <a:t>Apps available for Apple and Android!</a:t>
            </a:r>
            <a:endParaRPr lang="en-US" sz="4400" dirty="0"/>
          </a:p>
        </p:txBody>
      </p:sp>
      <p:sp>
        <p:nvSpPr>
          <p:cNvPr id="4" name="AutoShape 2" descr="Image result for hp reveal studi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5042" y="4896197"/>
            <a:ext cx="1646916" cy="1646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97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5400" dirty="0" smtClean="0"/>
              <a:t>Creating Augmented reality (AURAS)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Take a photo or image that will act as the trigger photo.  This photo needs to be unique enough that it can be recognized by the app.</a:t>
            </a:r>
          </a:p>
          <a:p>
            <a:r>
              <a:rPr lang="en-US" sz="3200" dirty="0" smtClean="0"/>
              <a:t>Create a video (or still image) that will play when the trigger photo is scanned.  These are called overlays.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3522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Trigger Photo Characteristics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Graphically rich</a:t>
            </a:r>
          </a:p>
          <a:p>
            <a:r>
              <a:rPr lang="en-US" sz="3200" dirty="0" smtClean="0"/>
              <a:t>Not too sparse</a:t>
            </a:r>
          </a:p>
          <a:p>
            <a:r>
              <a:rPr lang="en-US" sz="3200" dirty="0" smtClean="0"/>
              <a:t>Not too dark</a:t>
            </a:r>
            <a:endParaRPr lang="en-US" sz="3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291" y="1794302"/>
            <a:ext cx="2354580" cy="18562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597833" y="3618267"/>
            <a:ext cx="3217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Too sparse &amp; not graphically rich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819" y="4031639"/>
            <a:ext cx="2303298" cy="208974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972193" y="6192981"/>
            <a:ext cx="2244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Good trigger photo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167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How did I use </a:t>
            </a:r>
            <a:r>
              <a:rPr lang="en-US" dirty="0" err="1" smtClean="0"/>
              <a:t>ar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22314" y="3457434"/>
            <a:ext cx="9905999" cy="3560491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Created worksheets that students can scan.</a:t>
            </a:r>
          </a:p>
          <a:p>
            <a:r>
              <a:rPr lang="en-US" sz="3200" dirty="0" smtClean="0"/>
              <a:t>These worksheets ask students to observe the properties of the graphs.</a:t>
            </a:r>
          </a:p>
          <a:p>
            <a:r>
              <a:rPr lang="en-US" sz="3200" dirty="0" smtClean="0"/>
              <a:t>These worksheets encourage critical thinking.</a:t>
            </a:r>
          </a:p>
          <a:p>
            <a:r>
              <a:rPr lang="en-US" sz="3200" dirty="0" smtClean="0">
                <a:hlinkClick r:id="rId7" action="ppaction://hlinkfile"/>
              </a:rPr>
              <a:t>Worksheet sample</a:t>
            </a:r>
            <a:r>
              <a:rPr lang="en-US" sz="3200" dirty="0" smtClean="0"/>
              <a:t>.</a:t>
            </a:r>
            <a:endParaRPr lang="en-US" sz="3200" dirty="0"/>
          </a:p>
        </p:txBody>
      </p:sp>
      <p:pic>
        <p:nvPicPr>
          <p:cNvPr id="4" name="IMG_040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37418" y="-1588221"/>
            <a:ext cx="2884515" cy="5128027"/>
          </a:xfrm>
          <a:prstGeom prst="rect">
            <a:avLst/>
          </a:prstGeom>
        </p:spPr>
      </p:pic>
      <p:pic>
        <p:nvPicPr>
          <p:cNvPr id="6" name="IMG_041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1165" y="-1090871"/>
            <a:ext cx="2598279" cy="461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80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How did I create the triggers and Overlays?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CalcPlot3D -</a:t>
            </a:r>
            <a:r>
              <a:rPr lang="en-US" sz="3600" dirty="0">
                <a:hlinkClick r:id="rId3"/>
              </a:rPr>
              <a:t>https://www.monroecc.edu/faculty/paulseeburger/calcnsf/CalcPlot3D</a:t>
            </a:r>
            <a:r>
              <a:rPr lang="en-US" sz="3600" dirty="0" smtClean="0">
                <a:hlinkClick r:id="rId3"/>
              </a:rPr>
              <a:t>/</a:t>
            </a:r>
            <a:endParaRPr lang="en-US" sz="3600" dirty="0" smtClean="0"/>
          </a:p>
          <a:p>
            <a:r>
              <a:rPr lang="en-US" sz="3600" dirty="0" err="1" smtClean="0"/>
              <a:t>Apowersoft</a:t>
            </a:r>
            <a:r>
              <a:rPr lang="en-US" sz="3600" dirty="0" smtClean="0"/>
              <a:t> </a:t>
            </a:r>
            <a:r>
              <a:rPr lang="en-US" sz="3600" dirty="0"/>
              <a:t>- </a:t>
            </a:r>
            <a:r>
              <a:rPr lang="en-US" sz="3600" dirty="0">
                <a:hlinkClick r:id="rId4"/>
              </a:rPr>
              <a:t>https://www.apowersoft.com/free-online-screen-recorder</a:t>
            </a:r>
            <a:endParaRPr lang="en-US" sz="3600" dirty="0"/>
          </a:p>
        </p:txBody>
      </p:sp>
      <p:sp>
        <p:nvSpPr>
          <p:cNvPr id="5" name="AutoShape 4" descr="Image result for hp reveal studi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Image result for hp reveal studi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 descr="Image result for hp reveal studi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54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smtClean="0"/>
              <a:t>Student processes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Must download the app on their phone or tablet.</a:t>
            </a:r>
          </a:p>
          <a:p>
            <a:r>
              <a:rPr lang="en-US" sz="3600" dirty="0" smtClean="0"/>
              <a:t>Must create a </a:t>
            </a:r>
            <a:r>
              <a:rPr lang="en-US" sz="3600" dirty="0" smtClean="0"/>
              <a:t>login </a:t>
            </a:r>
            <a:r>
              <a:rPr lang="en-US" sz="3600" dirty="0" smtClean="0"/>
              <a:t>ID.</a:t>
            </a:r>
          </a:p>
          <a:p>
            <a:r>
              <a:rPr lang="en-US" sz="3600" dirty="0" smtClean="0"/>
              <a:t>Must follow the teacher’s account.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57834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Auras are easy to create.</a:t>
            </a:r>
          </a:p>
          <a:p>
            <a:r>
              <a:rPr lang="en-US" sz="3200" dirty="0" smtClean="0"/>
              <a:t>Worksheet creation is easy.</a:t>
            </a:r>
          </a:p>
          <a:p>
            <a:r>
              <a:rPr lang="en-US" sz="3200" dirty="0" smtClean="0"/>
              <a:t>Students experience new technology.</a:t>
            </a:r>
          </a:p>
          <a:p>
            <a:r>
              <a:rPr lang="en-US" sz="3200" dirty="0" smtClean="0"/>
              <a:t>Critical thinking is encouraged.</a:t>
            </a:r>
          </a:p>
          <a:p>
            <a:r>
              <a:rPr lang="en-US" sz="3200" dirty="0" smtClean="0"/>
              <a:t>Students can create their own trigger photos and overlays.</a:t>
            </a:r>
          </a:p>
        </p:txBody>
      </p:sp>
    </p:spTree>
    <p:extLst>
      <p:ext uri="{BB962C8B-B14F-4D97-AF65-F5344CB8AC3E}">
        <p14:creationId xmlns:p14="http://schemas.microsoft.com/office/powerpoint/2010/main" val="71390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2B5F27"/>
      </a:dk2>
      <a:lt2>
        <a:srgbClr val="D8FC68"/>
      </a:lt2>
      <a:accent1>
        <a:srgbClr val="DDC855"/>
      </a:accent1>
      <a:accent2>
        <a:srgbClr val="FCA03D"/>
      </a:accent2>
      <a:accent3>
        <a:srgbClr val="E36439"/>
      </a:accent3>
      <a:accent4>
        <a:srgbClr val="C2935B"/>
      </a:accent4>
      <a:accent5>
        <a:srgbClr val="88C25C"/>
      </a:accent5>
      <a:accent6>
        <a:srgbClr val="BFCC86"/>
      </a:accent6>
      <a:hlink>
        <a:srgbClr val="FFCE23"/>
      </a:hlink>
      <a:folHlink>
        <a:srgbClr val="FDEB86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97ECCC31-8429-4523-BE8D-8F09B7A4D4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142</TotalTime>
  <Words>514</Words>
  <Application>Microsoft Office PowerPoint</Application>
  <PresentationFormat>Widescreen</PresentationFormat>
  <Paragraphs>47</Paragraphs>
  <Slides>8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Trebuchet MS</vt:lpstr>
      <vt:lpstr>Tw Cen MT</vt:lpstr>
      <vt:lpstr>Circuit</vt:lpstr>
      <vt:lpstr>Engaging Students With Augmented Reality</vt:lpstr>
      <vt:lpstr>HP Reveal</vt:lpstr>
      <vt:lpstr>Creating Augmented reality (AURAS)</vt:lpstr>
      <vt:lpstr>Trigger Photo Characteristics</vt:lpstr>
      <vt:lpstr>How did I use ar?</vt:lpstr>
      <vt:lpstr>How did I create the triggers and Overlays?</vt:lpstr>
      <vt:lpstr>Student processes</vt:lpstr>
      <vt:lpstr>Conclusions</vt:lpstr>
    </vt:vector>
  </TitlesOfParts>
  <Company>Friends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Engaging Students With Augmented Reality</dc:title>
  <dc:creator>Nora Strasser</dc:creator>
  <cp:lastModifiedBy>Nora Strasser</cp:lastModifiedBy>
  <cp:revision>17</cp:revision>
  <dcterms:created xsi:type="dcterms:W3CDTF">2018-07-16T16:33:52Z</dcterms:created>
  <dcterms:modified xsi:type="dcterms:W3CDTF">2018-07-30T15:13:07Z</dcterms:modified>
  <cp:contentStatus/>
</cp:coreProperties>
</file>